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ora Light" panose="020B0604020202020204" charset="0"/>
      <p:regular r:id="rId11"/>
    </p:embeddedFont>
    <p:embeddedFont>
      <p:font typeface="Sora Semi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807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994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S-Ranking: Personalized Song Ranking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49779"/>
            <a:ext cx="762738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S-Ranking project aims to revolutionize how users sort and manage their YouTube playlists. As playlists grow, finding favorite songs becomes cumbersome without an efficient ranking tool. This system offers a user-centered solution by combining interactive pairwise song comparisons with an intelligent chatbot, enhancing user engagement while producing a personalized, ordered playlist.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11285"/>
            <a:ext cx="101815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Challenges in Playlist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48914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4873109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Manual Sorting Limitations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715476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often manually reorder large playlists, which can be tedious and slow, especially with hundreds of songs.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648914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4873109"/>
            <a:ext cx="37080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Inadequate Current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359241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Existing playlist sorting features lack customization and do not reflect individual preferences effectively.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648914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4873109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Preference Discovery Problem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715476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Identifying hidden user preferences through passive listening or static sorting is difficult.</a:t>
            </a:r>
            <a:endParaRPr lang="en-US" sz="1700" dirty="0"/>
          </a:p>
        </p:txBody>
      </p:sp>
      <p:sp>
        <p:nvSpPr>
          <p:cNvPr id="13" name="Rectangle 12"/>
          <p:cNvSpPr/>
          <p:nvPr/>
        </p:nvSpPr>
        <p:spPr>
          <a:xfrm>
            <a:off x="12860594" y="7688826"/>
            <a:ext cx="1681316" cy="540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56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595" y="3302318"/>
            <a:ext cx="5696307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Core Project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7595" y="4338995"/>
            <a:ext cx="486966" cy="486966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0223" y="4368879"/>
            <a:ext cx="341709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1016" y="4413290"/>
            <a:ext cx="399954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Fetch YouTube Playlist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1016" y="4899065"/>
            <a:ext cx="571892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Automatically retrieve videos from user playlists using YouTube Data API v3 for seamless integration.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50455" y="4338995"/>
            <a:ext cx="486966" cy="486966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23083" y="4368879"/>
            <a:ext cx="341709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3876" y="4413290"/>
            <a:ext cx="571892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Implement Pairwise Song Comparisons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3876" y="5255062"/>
            <a:ext cx="571892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Enable users to choose preferred songs from pairs to accurately reflect personal tastes.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7595" y="6380440"/>
            <a:ext cx="486966" cy="486966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30223" y="6410325"/>
            <a:ext cx="341709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1016" y="6454735"/>
            <a:ext cx="4974312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Integrate NLP Chatbot Interaction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1016" y="6940510"/>
            <a:ext cx="571892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Guide users conversationally to explore their preferences and simplify the ranking process.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50455" y="6380440"/>
            <a:ext cx="486966" cy="486966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23083" y="6410325"/>
            <a:ext cx="341709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3876" y="6454735"/>
            <a:ext cx="5579507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Generate Personalized Ranked Playlist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3876" y="6940510"/>
            <a:ext cx="571892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Deliver a dynamically sorted list ordered by individual user preferences after interaction.</a:t>
            </a:r>
            <a:endParaRPr lang="en-US" sz="1700" dirty="0"/>
          </a:p>
        </p:txBody>
      </p:sp>
      <p:sp>
        <p:nvSpPr>
          <p:cNvPr id="20" name="Rectangle 19"/>
          <p:cNvSpPr/>
          <p:nvPr/>
        </p:nvSpPr>
        <p:spPr>
          <a:xfrm>
            <a:off x="12860594" y="7688826"/>
            <a:ext cx="1681316" cy="540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0645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Collection and User Interaction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system fetches playlist videos directly using the YouTube Data API v3, ensuring up-to-date and comprehensive song data.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User Interaction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engage by selecting their preferred song in pairwise comparisons, a process that intuitively reveals their tastes.</a:t>
            </a:r>
            <a:endParaRPr lang="en-US" sz="1700" dirty="0"/>
          </a:p>
        </p:txBody>
      </p:sp>
      <p:sp>
        <p:nvSpPr>
          <p:cNvPr id="7" name="Rectangle 6"/>
          <p:cNvSpPr/>
          <p:nvPr/>
        </p:nvSpPr>
        <p:spPr>
          <a:xfrm>
            <a:off x="12860594" y="7688826"/>
            <a:ext cx="1681316" cy="540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497" y="579120"/>
            <a:ext cx="7675007" cy="2070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Natural Language Processing Chatbot Integration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97" y="2964418"/>
            <a:ext cx="1049298" cy="1561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8477" y="3174206"/>
            <a:ext cx="324873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Preference Exploration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8477" y="3645098"/>
            <a:ext cx="631102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chatbot interacts with the user conversationally to discuss musical tastes and preferences.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97" y="4526399"/>
            <a:ext cx="1049298" cy="15619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8477" y="4736187"/>
            <a:ext cx="296941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Interactive Guidance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8477" y="5207079"/>
            <a:ext cx="631102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 guides users smoothly through the pairwise ranking process, making it engaging and less tedious.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97" y="6088380"/>
            <a:ext cx="1049298" cy="15619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8477" y="6298168"/>
            <a:ext cx="286702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Real-Time Feedback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8477" y="6769060"/>
            <a:ext cx="631102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 responses are processed instantly to tailor subsequent song comparisons dynamically.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288137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Ranking Algorithm and 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Ranking Algorithm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merge sort based algorithm continually updates the song order based on user choices, ensuring efficient and accurate ranking.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43895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Web Application Architecture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front-end displays pairwise song iframes for user selection, while the backend manages playlist data and applies ranking logic.</a:t>
            </a:r>
            <a:endParaRPr lang="en-US" sz="1700" dirty="0"/>
          </a:p>
        </p:txBody>
      </p:sp>
      <p:sp>
        <p:nvSpPr>
          <p:cNvPr id="7" name="Rectangle 6"/>
          <p:cNvSpPr/>
          <p:nvPr/>
        </p:nvSpPr>
        <p:spPr>
          <a:xfrm>
            <a:off x="12860594" y="7688826"/>
            <a:ext cx="1681316" cy="540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127046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Results and User Experience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35963" y="3924657"/>
            <a:ext cx="35510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Dynamic Playlist Update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38286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Playlist ordering updates live based on user input for immediate visual feedback.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0518" y="4208919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517815"/>
            <a:ext cx="39371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Conversational Engagement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360182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NLP chatbot enriches the process, making ranking feel interactive rather than mechanical.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83463" y="325272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4975146"/>
            <a:ext cx="39371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Personalized Music Discovery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817513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obtain a uniquely tailored playlist that reflects their nuanced preferences accurately.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05070" y="5993666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Rectangle 14"/>
          <p:cNvSpPr/>
          <p:nvPr/>
        </p:nvSpPr>
        <p:spPr>
          <a:xfrm>
            <a:off x="12860594" y="7688826"/>
            <a:ext cx="1681316" cy="540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9749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478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272224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Innovative User-Centered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564612"/>
            <a:ext cx="297430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combination of pairwise ranking and NLP chatbot offers an intuitive and engaging playlist sorting experience.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3774" y="26478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97791" y="272224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Enhanced Playlist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97791" y="3564612"/>
            <a:ext cx="297430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S-Ranking significantly reduces user effort while increasing satisfaction with personalized song orderings.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7314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48726" y="5805845"/>
            <a:ext cx="29971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Potential Extensions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6291977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Future improvements could include integration with more streaming platforms and advanced preference modeling algorithms.</a:t>
            </a:r>
            <a:endParaRPr lang="en-US" sz="1700" dirty="0"/>
          </a:p>
        </p:txBody>
      </p:sp>
      <p:sp>
        <p:nvSpPr>
          <p:cNvPr id="13" name="Rectangle 12"/>
          <p:cNvSpPr/>
          <p:nvPr/>
        </p:nvSpPr>
        <p:spPr>
          <a:xfrm>
            <a:off x="12860594" y="7688826"/>
            <a:ext cx="1681316" cy="540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Sora Light</vt:lpstr>
      <vt:lpstr>Arial</vt:lpstr>
      <vt:lpstr>Sora Semi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Bektur Muratov</cp:lastModifiedBy>
  <cp:revision>2</cp:revision>
  <dcterms:created xsi:type="dcterms:W3CDTF">2025-05-10T06:27:07Z</dcterms:created>
  <dcterms:modified xsi:type="dcterms:W3CDTF">2025-05-10T06:28:11Z</dcterms:modified>
</cp:coreProperties>
</file>